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d5112bfdf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7d5112bf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dd7d5a57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dd7d5a57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6dd7d5a57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0001fe69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0001fe69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70001fe6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dd7d5a577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dd7d5a577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6dd7d5a577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Investigation Title</a:t>
            </a:r>
            <a:endParaRPr sz="2400"/>
          </a:p>
        </p:txBody>
      </p:sp>
      <p:sp>
        <p:nvSpPr>
          <p:cNvPr id="166" name="Google Shape;166;p19"/>
          <p:cNvSpPr txBox="1"/>
          <p:nvPr>
            <p:ph type="title"/>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t>NOC: PRB # (if applicable)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1527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rPr>
              <a:t>KP Battery Longevity</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Analyze</a:t>
            </a:r>
            <a:r>
              <a:rPr lang="en-US"/>
              <a:t> </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Conclusions</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861600"/>
            <a:ext cx="11274600" cy="51348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{Problem Statement}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6" name="Google Shape;186;p22"/>
          <p:cNvSpPr txBox="1"/>
          <p:nvPr>
            <p:ph idx="1" type="subTitle"/>
          </p:nvPr>
        </p:nvSpPr>
        <p:spPr>
          <a:xfrm>
            <a:off x="458699" y="1003045"/>
            <a:ext cx="11274600" cy="48519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{Supporting data and any other relevant information}.</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a:t>
            </a:r>
            <a:endParaRPr/>
          </a:p>
        </p:txBody>
      </p:sp>
      <p:sp>
        <p:nvSpPr>
          <p:cNvPr id="194" name="Google Shape;194;p2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SzPts val="1800"/>
              <a:buAutoNum type="arabicPeriod"/>
            </a:pPr>
            <a:r>
              <a:rPr lang="en-US"/>
              <a:t>Identify and analyze  possible root causes</a:t>
            </a:r>
            <a:endParaRPr/>
          </a:p>
          <a:p>
            <a:pPr indent="-342900" lvl="0" marL="457200" rtl="0" algn="l">
              <a:spcBef>
                <a:spcPts val="0"/>
              </a:spcBef>
              <a:spcAft>
                <a:spcPts val="0"/>
              </a:spcAft>
              <a:buSzPts val="1800"/>
              <a:buAutoNum type="arabicPeriod"/>
            </a:pPr>
            <a:r>
              <a:rPr lang="en-US"/>
              <a:t>Identify solution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Root Cause(s)</a:t>
            </a:r>
            <a:endParaRPr/>
          </a:p>
        </p:txBody>
      </p:sp>
      <p:sp>
        <p:nvSpPr>
          <p:cNvPr id="201" name="Google Shape;201;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Possible Solution</a:t>
            </a:r>
            <a:endParaRPr/>
          </a:p>
        </p:txBody>
      </p:sp>
      <p:sp>
        <p:nvSpPr>
          <p:cNvPr id="208" name="Google Shape;20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15" name="Google Shape;215;p26"/>
          <p:cNvSpPr txBox="1"/>
          <p:nvPr>
            <p:ph idx="1" type="subTitle"/>
          </p:nvPr>
        </p:nvSpPr>
        <p:spPr>
          <a:xfrm>
            <a:off x="235125" y="964000"/>
            <a:ext cx="11736900" cy="5304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{summary of findings}</a:t>
            </a:r>
            <a:endParaRPr sz="2400"/>
          </a:p>
          <a:p>
            <a:pPr indent="-381000" lvl="0" marL="457200" rtl="0" algn="l">
              <a:spcBef>
                <a:spcPts val="0"/>
              </a:spcBef>
              <a:spcAft>
                <a:spcPts val="0"/>
              </a:spcAft>
              <a:buSzPts val="2400"/>
              <a:buChar char="●"/>
            </a:pPr>
            <a:r>
              <a:rPr lang="en-US" sz="2400"/>
              <a:t>{Recommendations (short and long term)}</a:t>
            </a:r>
            <a:endParaRPr sz="2400"/>
          </a:p>
          <a:p>
            <a:pPr indent="-381000" lvl="0" marL="457200" rtl="0" algn="l">
              <a:spcBef>
                <a:spcPts val="0"/>
              </a:spcBef>
              <a:spcAft>
                <a:spcPts val="0"/>
              </a:spcAft>
              <a:buSzPts val="2400"/>
              <a:buChar char="●"/>
            </a:pPr>
            <a:r>
              <a:rPr lang="en-US" sz="2400"/>
              <a:t>{Next Steps}</a:t>
            </a:r>
            <a:endParaRPr sz="2400"/>
          </a:p>
          <a:p>
            <a:pPr indent="0" lvl="0" marL="0" rtl="0" algn="l">
              <a:spcBef>
                <a:spcPts val="1000"/>
              </a:spcBef>
              <a:spcAft>
                <a:spcPts val="0"/>
              </a:spcAft>
              <a:buNone/>
            </a:pPr>
            <a:r>
              <a:t/>
            </a:r>
            <a:endParaRPr/>
          </a:p>
        </p:txBody>
      </p:sp>
      <p:sp>
        <p:nvSpPr>
          <p:cNvPr id="216" name="Google Shape;21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